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1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6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3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5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4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0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0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1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3076" name="Picture 8" descr="пр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пр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27" y="908720"/>
            <a:ext cx="9036496" cy="280831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Использование инструментария по реализации Стандарта развития конкуренции при решении задач, предусматриваемых Соглашением между ФАС России и ЦБ РФ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262890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81585"/>
            <a:ext cx="417646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solidFill>
                  <a:schemeClr val="tx1"/>
                </a:solidFill>
              </a:rPr>
              <a:t/>
            </a:r>
            <a:br>
              <a:rPr lang="ru-RU" sz="3800" dirty="0">
                <a:solidFill>
                  <a:schemeClr val="tx1"/>
                </a:solidFill>
              </a:rPr>
            </a:b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32040" y="1052736"/>
            <a:ext cx="4104456" cy="540060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реализации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конкуренции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субъектах РФ: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конкурентной среды на рынках товаров, работ и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карта»)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конкуренции на рынке финансовых услуг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конкуренции на товарных рынках (приказ ФАС России от 28.04.2010 № 220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на товарных рынках.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320480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908720"/>
            <a:ext cx="5184576" cy="569594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оценки удовлетворенности потребителей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(анкета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удовлетворенности потребителей: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на основе научно обоснованной методологии.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 ФАС России, Аналитическим центром при Правительстве Российской Федерации и рекомендован для использования на территории РФ.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 в течении трех лет используется на территории Нижегородской области.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Апробирован, используется на территории Оренбургской области.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92392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1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62" y="90872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172" y="1156688"/>
            <a:ext cx="4291812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представляет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собой: модульную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анкету, содержащую вопросы в отношении приоритетных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616880"/>
            <a:ext cx="4968551" cy="383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Инструментарий, предусматривает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включения новых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 без необходимости корректировки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методологии, дополнительных затрат и обучения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Нижегородского УФАС России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инструментарий модулями в отношении нефинансовых рынков по согласованию с ЦБ РФ, его территориальными подразделениями, для чего при необходимости провести соответствующие совместные дискуссии и, возможно, взаимное обучение.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определения приоритетных с точки зрения ЦБ РФ нефинансовых рынков направить рекомендации в адрес органов власти и управления субъектов РФ по организации мониторинга на основе дополнительного инструментария.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обязательность включения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субъектов РФ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 развитие конкурентной среды на рынках товаров, работ,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 положения и материалов, относящихся к результатам мониторинга приоритетных с точки зрения ЦБ РФ нефинансовых рынков и результатов его анализа.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87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</TotalTime>
  <Words>272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Использование инструментария по реализации Стандарта развития конкуренции при решении задач, предусматриваемых Соглашением между ФАС России и ЦБ РФ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инструментария по реализации Стандарта развития конкуренции при решении задач, предусматриваемых Соглашением между ФАС России и ЦБ РФ</dc:title>
  <dc:creator>Никитин Сергей Александрович</dc:creator>
  <cp:lastModifiedBy>Патокина Наталья Николаевна</cp:lastModifiedBy>
  <cp:revision>4</cp:revision>
  <dcterms:created xsi:type="dcterms:W3CDTF">2017-06-30T11:59:40Z</dcterms:created>
  <dcterms:modified xsi:type="dcterms:W3CDTF">2017-06-30T14:33:47Z</dcterms:modified>
</cp:coreProperties>
</file>